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50123"/>
            <a:ext cx="7406640" cy="864096"/>
          </a:xfrm>
        </p:spPr>
        <p:txBody>
          <a:bodyPr/>
          <a:lstStyle/>
          <a:p>
            <a:pPr algn="ctr"/>
            <a:r>
              <a:rPr lang="ar-JO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الفولاذ (</a:t>
            </a:r>
            <a:r>
              <a:rPr lang="en-US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(Steel</a:t>
            </a:r>
            <a:endParaRPr lang="ar-JO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777686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509" y="2060848"/>
            <a:ext cx="7810963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426226"/>
            <a:ext cx="5904656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029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5455"/>
            <a:ext cx="7585323" cy="619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370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5"/>
            <a:ext cx="7528173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7528173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355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7704856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579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438" y="332657"/>
            <a:ext cx="772683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7590656" cy="4447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7664" y="1484784"/>
            <a:ext cx="7158608" cy="864096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اسس تصميم المنشآت المعدنية</a:t>
            </a:r>
            <a:endParaRPr lang="ar-JO" sz="32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0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7719814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589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888" y="274638"/>
            <a:ext cx="7743576" cy="1143000"/>
          </a:xfrm>
        </p:spPr>
        <p:txBody>
          <a:bodyPr>
            <a:normAutofit/>
          </a:bodyPr>
          <a:lstStyle/>
          <a:p>
            <a:pPr algn="r"/>
            <a:r>
              <a:rPr lang="ar-JO" sz="36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ادوات الوصل بين العناصر المعدنية</a:t>
            </a:r>
            <a:endParaRPr lang="ar-JO" sz="36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7710289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3645024"/>
            <a:ext cx="7710288" cy="2907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456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24715" cy="778098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مصطلحات وتعاريف اساسية مستخدمة</a:t>
            </a:r>
            <a:endParaRPr lang="ar-JO" sz="32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7816715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61048"/>
            <a:ext cx="7816715" cy="274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64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3" y="620688"/>
            <a:ext cx="7623093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835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17</Words>
  <Application>Microsoft Office PowerPoint</Application>
  <PresentationFormat>On-screen Show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الفولاذ ((Steel</vt:lpstr>
      <vt:lpstr>PowerPoint Presentation</vt:lpstr>
      <vt:lpstr>PowerPoint Presentation</vt:lpstr>
      <vt:lpstr>PowerPoint Presentation</vt:lpstr>
      <vt:lpstr>اسس تصميم المنشآت المعدنية</vt:lpstr>
      <vt:lpstr>PowerPoint Presentation</vt:lpstr>
      <vt:lpstr>ادوات الوصل بين العناصر المعدنية</vt:lpstr>
      <vt:lpstr>مصطلحات وتعاريف اساسية مستخدمة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الفولاذ ((Steel</dc:title>
  <dc:creator>مكتب البرق</dc:creator>
  <cp:lastModifiedBy>Maher</cp:lastModifiedBy>
  <cp:revision>6</cp:revision>
  <dcterms:created xsi:type="dcterms:W3CDTF">2020-06-26T19:02:46Z</dcterms:created>
  <dcterms:modified xsi:type="dcterms:W3CDTF">2020-06-26T19:58:54Z</dcterms:modified>
</cp:coreProperties>
</file>